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6" autoAdjust="0"/>
  </p:normalViewPr>
  <p:slideViewPr>
    <p:cSldViewPr>
      <p:cViewPr>
        <p:scale>
          <a:sx n="100" d="100"/>
          <a:sy n="100" d="100"/>
        </p:scale>
        <p:origin x="-29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5D9F8-C3FC-4C47-8C31-85214EC37F90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29B5A-5A4E-4094-9031-E44D84985E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29B5A-5A4E-4094-9031-E44D84985E09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321D-FB7C-4AD0-BCEA-ECABD70C1239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1EB128-35CE-445C-88B5-91E754EB7F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321D-FB7C-4AD0-BCEA-ECABD70C1239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EB128-35CE-445C-88B5-91E754EB7F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321D-FB7C-4AD0-BCEA-ECABD70C1239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EB128-35CE-445C-88B5-91E754EB7F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321D-FB7C-4AD0-BCEA-ECABD70C1239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1EB128-35CE-445C-88B5-91E754EB7F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321D-FB7C-4AD0-BCEA-ECABD70C1239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EB128-35CE-445C-88B5-91E754EB7F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321D-FB7C-4AD0-BCEA-ECABD70C1239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EB128-35CE-445C-88B5-91E754EB7F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321D-FB7C-4AD0-BCEA-ECABD70C1239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61EB128-35CE-445C-88B5-91E754EB7F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321D-FB7C-4AD0-BCEA-ECABD70C1239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EB128-35CE-445C-88B5-91E754EB7F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321D-FB7C-4AD0-BCEA-ECABD70C1239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EB128-35CE-445C-88B5-91E754EB7F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321D-FB7C-4AD0-BCEA-ECABD70C1239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EB128-35CE-445C-88B5-91E754EB7F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321D-FB7C-4AD0-BCEA-ECABD70C1239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EB128-35CE-445C-88B5-91E754EB7F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57B321D-FB7C-4AD0-BCEA-ECABD70C1239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61EB128-35CE-445C-88B5-91E754EB7F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СЫЗРАН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764704"/>
            <a:ext cx="7236296" cy="4526705"/>
          </a:xfrm>
          <a:prstGeom prst="rect">
            <a:avLst/>
          </a:prstGeom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187624" y="317267"/>
            <a:ext cx="7128792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5"/>
          </a:lnRef>
          <a:fillRef idx="1003">
            <a:schemeClr val="lt2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«Город Сызрань  родной, навек любимый».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5576" y="5229200"/>
            <a:ext cx="79208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Цель: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 любви к своему городу Сызрань.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Задачи: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познавательную активность и интерес к малой родине.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Обобщить знания детей и их родителей о нашем городе.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Объединить детей и родителей решением интересных заданий и конкурсов.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Создать радостное, весёлое настроение у детей.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31585"/>
            <a:ext cx="377244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Старинный город Сызрань,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Любимый и родной,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Стоишь ты горделиво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И манишь красотой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герб сыз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188640"/>
            <a:ext cx="1556792" cy="1556792"/>
          </a:xfrm>
          <a:prstGeom prst="rect">
            <a:avLst/>
          </a:prstGeom>
        </p:spPr>
      </p:pic>
      <p:pic>
        <p:nvPicPr>
          <p:cNvPr id="7" name="Рисунок 6" descr="PB020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708920"/>
            <a:ext cx="3960440" cy="297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PB020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475989" y="2516899"/>
            <a:ext cx="4800532" cy="36003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44999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«Пусть велика моя Отчизна</a:t>
            </a:r>
            <a:endParaRPr lang="ru-RU" sz="20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много в ней путей – дорог.</a:t>
            </a:r>
            <a:endParaRPr lang="ru-RU" sz="20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я люблю мой город Сызрань,</a:t>
            </a:r>
            <a:endParaRPr lang="ru-RU" sz="20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России тихий уголок!»</a:t>
            </a:r>
            <a:endParaRPr lang="ru-RU" sz="20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PB02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332656"/>
            <a:ext cx="5244075" cy="39330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 descr="PB02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564904"/>
            <a:ext cx="4992554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332656"/>
            <a:ext cx="28803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 приволжской 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стороною</a:t>
            </a:r>
            <a:endParaRPr lang="ru-RU" sz="16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весны и до 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весны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 Волгою – рекою</a:t>
            </a:r>
            <a:endParaRPr lang="ru-RU" sz="16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Песни звонкие слышны.</a:t>
            </a:r>
            <a:endParaRPr lang="ru-RU" sz="16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 Сызрань, город Сызрань,</a:t>
            </a:r>
            <a:endParaRPr lang="ru-RU" sz="16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Всюду светят огоньки.</a:t>
            </a:r>
            <a:endParaRPr lang="ru-RU" sz="16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 Сызрань, город Сызрань,</a:t>
            </a:r>
            <a:endParaRPr lang="ru-RU" sz="16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Вырос сказкой у реки.</a:t>
            </a:r>
            <a:endParaRPr lang="ru-RU" sz="16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B020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284984"/>
            <a:ext cx="4211960" cy="3158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B02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16632"/>
            <a:ext cx="3942438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герб 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3717032"/>
            <a:ext cx="2723016" cy="2873896"/>
          </a:xfrm>
          <a:prstGeom prst="rect">
            <a:avLst/>
          </a:prstGeom>
          <a:solidFill>
            <a:schemeClr val="bg2">
              <a:lumMod val="90000"/>
              <a:alpha val="0"/>
            </a:schemeClr>
          </a:solidFill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332656"/>
            <a:ext cx="31683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красив ты, город мой,</a:t>
            </a:r>
            <a:endParaRPr lang="ru-RU" sz="16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весною и зимой!</a:t>
            </a:r>
            <a:endParaRPr lang="ru-RU" sz="16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 а летом, как во сне,</a:t>
            </a:r>
            <a:endParaRPr lang="ru-RU" sz="16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Утопаешь весь в листве.</a:t>
            </a:r>
            <a:endParaRPr lang="ru-RU" sz="16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цвети же ты всегда</a:t>
            </a:r>
            <a:endParaRPr lang="ru-RU" sz="16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не старься никогда!</a:t>
            </a:r>
            <a:endParaRPr lang="ru-RU" sz="16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радовал ты нас</a:t>
            </a:r>
            <a:endParaRPr lang="ru-RU" sz="16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 день и каждый час!</a:t>
            </a:r>
            <a:endParaRPr lang="ru-RU" sz="16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B020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9490" y="116632"/>
            <a:ext cx="4416491" cy="33123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PB020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212976"/>
            <a:ext cx="4680520" cy="3510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B020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700808"/>
            <a:ext cx="6276189" cy="4707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83568" y="404664"/>
            <a:ext cx="4248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Есть на Волге-реке городок небольшой,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Пусть на карте почти не заметен.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Чистым сердцем своим и богат он душой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людьми он своими приметен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30963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Здесь живут простые люди,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Здесь живут мои друзья,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Есть на Волге город Сызрань,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Это родина моя!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B020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483006"/>
            <a:ext cx="4499991" cy="33749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076056" y="4797152"/>
            <a:ext cx="360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 куда бы ни уехал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Я домой всегда вернусь,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Милый сердцу город Сызрань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Моя маленькая Русь!</a:t>
            </a:r>
            <a:endParaRPr lang="ru-RU" sz="1600" dirty="0"/>
          </a:p>
        </p:txBody>
      </p:sp>
      <p:pic>
        <p:nvPicPr>
          <p:cNvPr id="4" name="Рисунок 3" descr="PB02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44624"/>
            <a:ext cx="5700126" cy="4275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137</TotalTime>
  <Words>197</Words>
  <Application>Microsoft Office PowerPoint</Application>
  <PresentationFormat>Экран (4:3)</PresentationFormat>
  <Paragraphs>37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KRR</dc:creator>
  <cp:lastModifiedBy>KRR</cp:lastModifiedBy>
  <cp:revision>15</cp:revision>
  <dcterms:created xsi:type="dcterms:W3CDTF">2017-12-10T07:36:52Z</dcterms:created>
  <dcterms:modified xsi:type="dcterms:W3CDTF">2017-12-10T13:04:34Z</dcterms:modified>
</cp:coreProperties>
</file>