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2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2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1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82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975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6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2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43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8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6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6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2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0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0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7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5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1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629689-3B8D-4FB8-BC27-A5921015D0EA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070177-C41A-4DB6-8B10-6FDB2804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77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493" y="-544630"/>
            <a:ext cx="6154713" cy="31242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достопримечательностям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г.Сызрань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5206" y="5374945"/>
            <a:ext cx="6858000" cy="124182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Кузяева Г.К.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2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857250"/>
            <a:ext cx="3886401" cy="518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341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857250"/>
            <a:ext cx="3876742" cy="516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038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857250"/>
            <a:ext cx="3919202" cy="5225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244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857250"/>
            <a:ext cx="3896060" cy="519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1689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857250"/>
            <a:ext cx="3886401" cy="518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64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11" y="818748"/>
            <a:ext cx="3915379" cy="522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7160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857250"/>
            <a:ext cx="3905720" cy="520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8222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857250"/>
            <a:ext cx="38576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13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857250"/>
            <a:ext cx="3919202" cy="5225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092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857250"/>
            <a:ext cx="38576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74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857250"/>
            <a:ext cx="3919202" cy="5225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618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857250"/>
            <a:ext cx="3905720" cy="520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024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</TotalTime>
  <Words>11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Сектор</vt:lpstr>
      <vt:lpstr>Путешествие  по достопримечательностям г.Сызрань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KRR</dc:creator>
  <cp:lastModifiedBy>KRR</cp:lastModifiedBy>
  <cp:revision>6</cp:revision>
  <dcterms:created xsi:type="dcterms:W3CDTF">2021-01-10T17:37:57Z</dcterms:created>
  <dcterms:modified xsi:type="dcterms:W3CDTF">2021-01-10T18:22:59Z</dcterms:modified>
</cp:coreProperties>
</file>