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57158"/>
            <a:ext cx="7277605" cy="995838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81" y="2071668"/>
          <a:ext cx="6286519" cy="6371567"/>
        </p:xfrm>
        <a:graphic>
          <a:graphicData uri="http://schemas.openxmlformats.org/drawingml/2006/table">
            <a:tbl>
              <a:tblPr/>
              <a:tblGrid>
                <a:gridCol w="3577967"/>
                <a:gridCol w="954203"/>
                <a:gridCol w="680721"/>
                <a:gridCol w="1073628"/>
              </a:tblGrid>
              <a:tr h="38188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Меню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mtClean="0">
                          <a:latin typeface="Times New Roman"/>
                          <a:ea typeface="Times New Roman"/>
                        </a:rPr>
                        <a:t>_____22.07.2022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______________________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 день 1 недели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Выход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Ккал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Завтрак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Каша гречневая молочная жидкая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166,75/222,4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Кофейный напиток с молоком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91/91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Бутерброд с сыром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20/10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25/15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136/136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 завтрак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Сок/вафля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200/30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92,92/162,75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Обед  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Салат летний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 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Рассольник ленинградский (со сметаной)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87,08/116,11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Рулет (мясной) с луком яйцом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316,22/364,86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Компот из сухофруктов ( кураги)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80,6/107,44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Хлеб пшеничный и ржаной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30/40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40/50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69/94,67,6/84,5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Уплотненный полдник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Рис отварной с овощами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171,5/183/75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Напиток из плодов шиповника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79/87,7</a:t>
                      </a:r>
                    </a:p>
                  </a:txBody>
                  <a:tcPr marL="66317" marR="6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29</cp:lastModifiedBy>
  <cp:revision>17</cp:revision>
  <dcterms:created xsi:type="dcterms:W3CDTF">2022-04-15T07:01:43Z</dcterms:created>
  <dcterms:modified xsi:type="dcterms:W3CDTF">2022-07-15T08:23:26Z</dcterms:modified>
</cp:coreProperties>
</file>