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9144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7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7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7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7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70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70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-9360" y="129960"/>
            <a:ext cx="6855840" cy="8872560"/>
          </a:xfrm>
          <a:prstGeom prst="rect">
            <a:avLst/>
          </a:prstGeom>
          <a:ln>
            <a:noFill/>
          </a:ln>
        </p:spPr>
      </p:pic>
      <p:graphicFrame>
        <p:nvGraphicFramePr>
          <p:cNvPr id="37" name="Table 1"/>
          <p:cNvGraphicFramePr/>
          <p:nvPr/>
        </p:nvGraphicFramePr>
        <p:xfrm>
          <a:off x="539280" y="1451160"/>
          <a:ext cx="5724360" cy="5855400"/>
        </p:xfrm>
        <a:graphic>
          <a:graphicData uri="http://schemas.openxmlformats.org/drawingml/2006/table">
            <a:tbl>
              <a:tblPr/>
              <a:tblGrid>
                <a:gridCol w="2770920"/>
                <a:gridCol w="882720"/>
                <a:gridCol w="883440"/>
                <a:gridCol w="1187640"/>
              </a:tblGrid>
              <a:tr h="288360">
                <a:tc gridSpan="4"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latin typeface="Times New Roman"/>
                        </a:rPr>
                        <a:t>Меню на 17.04.2023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2883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 день 2 недели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latin typeface="Times New Roman"/>
                        </a:rPr>
                        <a:t>Выход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latin typeface="Times New Roman"/>
                        </a:rPr>
                        <a:t>Ккал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849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latin typeface="Times New Roman"/>
                        </a:rPr>
                        <a:t>Завтрак</a:t>
                      </a:r>
                      <a:r>
                        <a:rPr b="0" lang="ru-RU" sz="1400" spc="-1" strike="noStrike">
                          <a:latin typeface="Times New Roman"/>
                        </a:rPr>
                        <a:t>  Каша пшенная молочная, вязкая                         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150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200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114,19/152,26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3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Чай с сахаром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180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180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50,4/50,4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3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Бутерброд с маслом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35/5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35/5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136/136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3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latin typeface="Times New Roman"/>
                        </a:rPr>
                        <a:t>2 завтрак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849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Сок фруктовый/печенье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200/10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200/20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92/92,30,05/61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849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latin typeface="Times New Roman"/>
                        </a:rPr>
                        <a:t>Обед</a:t>
                      </a:r>
                      <a:r>
                        <a:rPr b="0" lang="ru-RU" sz="1400" spc="-1" strike="noStrike">
                          <a:latin typeface="Times New Roman"/>
                        </a:rPr>
                        <a:t>  Салат из зеленого горошка с луком репчатым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30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50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35,5/55,8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3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Суп с рыбными консервами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150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200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100,35/133,8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849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Печень говяжья по-строгоновски, макароны отварные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60/110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80/130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150,4/200/5,161,6/202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3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Компот из сухофруктов ( кураги)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150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200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80,6/107,44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849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Хлеб пшеничный и ржаной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25/35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30/40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46/94,50,7/84,5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3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latin typeface="Times New Roman"/>
                        </a:rPr>
                        <a:t>Уплотненный полдник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3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Ватрушка с повидлом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130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150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428,18/494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881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Какао с молоком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180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200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latin typeface="Times New Roman"/>
                        </a:rPr>
                        <a:t>107/118,8</a:t>
                      </a:r>
                      <a:endParaRPr b="0" lang="ru-RU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7760"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LibreOffice/6.4.4.2$Windows_x86 LibreOffice_project/3d775be2011f3886db32dfd395a6a6d1ca2630ff</Application>
  <Words>91</Words>
  <Paragraphs>51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2022-04-15T07:01:43Z</dcterms:created>
  <dc:creator>User</dc:creator>
  <dc:description/>
  <dc:language>ru-RU</dc:language>
  <cp:lastModifiedBy/>
  <dcterms:modified xsi:type="dcterms:W3CDTF">2023-04-17T09:16:46Z</dcterms:modified>
  <cp:revision>35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