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05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85720"/>
            <a:ext cx="7277605" cy="9958387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8" y="2143108"/>
          <a:ext cx="5929354" cy="6072229"/>
        </p:xfrm>
        <a:graphic>
          <a:graphicData uri="http://schemas.openxmlformats.org/drawingml/2006/table">
            <a:tbl>
              <a:tblPr/>
              <a:tblGrid>
                <a:gridCol w="3567522"/>
                <a:gridCol w="648540"/>
                <a:gridCol w="573667"/>
                <a:gridCol w="1139625"/>
              </a:tblGrid>
              <a:tr h="42810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Меню на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__11.05.2022_________________________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 день 1 недели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"/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Выход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"/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Ккал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Завтрак  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Каша «Дружба» молочная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167,37/223,16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Чай с сахаром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42/50,4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Бутерброд с повидлом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30/20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30/20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85,08/85,08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 завтрак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Снежок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110,1/110,1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Обед  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Салат из свеклы с огурцами солеными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26,22/43,7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Борщ вегетарианский мелкошинкованный со сметаной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77,2/103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Пюре из гороха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175,7/219,6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Компот из кураги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80,6/107,44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Хлеб пшеничный и ржаной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20/30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40/50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46/94,50,7/84,5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Уплотненный полдник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Пудинг из творога со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сгущенным молоком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372/372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Кофейный напиток с молоком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91/96,3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PresentationFormat>Экран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29</cp:lastModifiedBy>
  <cp:revision>5</cp:revision>
  <dcterms:created xsi:type="dcterms:W3CDTF">2022-04-15T07:01:43Z</dcterms:created>
  <dcterms:modified xsi:type="dcterms:W3CDTF">2022-05-12T05:54:49Z</dcterms:modified>
</cp:coreProperties>
</file>